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1"/>
  </p:notesMasterIdLst>
  <p:sldIdLst>
    <p:sldId id="260" r:id="rId2"/>
    <p:sldId id="275" r:id="rId3"/>
    <p:sldId id="266" r:id="rId4"/>
    <p:sldId id="271" r:id="rId5"/>
    <p:sldId id="273" r:id="rId6"/>
    <p:sldId id="262" r:id="rId7"/>
    <p:sldId id="264" r:id="rId8"/>
    <p:sldId id="268" r:id="rId9"/>
    <p:sldId id="27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дмин" initials="А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74" autoAdjust="0"/>
  </p:normalViewPr>
  <p:slideViewPr>
    <p:cSldViewPr>
      <p:cViewPr varScale="1">
        <p:scale>
          <a:sx n="100" d="100"/>
          <a:sy n="100" d="100"/>
        </p:scale>
        <p:origin x="2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23FCD-67D8-4F2F-90B1-6736E5F87735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9E100-F9BD-40E6-AE10-B309ED855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773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9E100-F9BD-40E6-AE10-B309ED855DB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3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FB23-4DDC-4CE9-AE48-E647F59920C6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ED4B-DABC-493C-96C2-D3AC0E5833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FB23-4DDC-4CE9-AE48-E647F59920C6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ED4B-DABC-493C-96C2-D3AC0E5833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FB23-4DDC-4CE9-AE48-E647F59920C6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ED4B-DABC-493C-96C2-D3AC0E58331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FB23-4DDC-4CE9-AE48-E647F59920C6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ED4B-DABC-493C-96C2-D3AC0E58331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FB23-4DDC-4CE9-AE48-E647F59920C6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ED4B-DABC-493C-96C2-D3AC0E5833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FB23-4DDC-4CE9-AE48-E647F59920C6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ED4B-DABC-493C-96C2-D3AC0E58331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FB23-4DDC-4CE9-AE48-E647F59920C6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ED4B-DABC-493C-96C2-D3AC0E5833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FB23-4DDC-4CE9-AE48-E647F59920C6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ED4B-DABC-493C-96C2-D3AC0E5833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FB23-4DDC-4CE9-AE48-E647F59920C6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ED4B-DABC-493C-96C2-D3AC0E5833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FB23-4DDC-4CE9-AE48-E647F59920C6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ED4B-DABC-493C-96C2-D3AC0E58331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FB23-4DDC-4CE9-AE48-E647F59920C6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ED4B-DABC-493C-96C2-D3AC0E58331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F69FB23-4DDC-4CE9-AE48-E647F59920C6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B74ED4B-DABC-493C-96C2-D3AC0E58331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352839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b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адаптации, реабилитации, обучения, проживания инвалидов и временного приюта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707904" y="5733256"/>
            <a:ext cx="5256584" cy="6089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44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2725" y="660660"/>
            <a:ext cx="8229600" cy="964696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сентябре 2022 года введён в эксплуатацию Центр социальной адаптации, реабилитации, обучения, проживания инвалидов и временного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приюта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работы центра социальной адаптации, реабилитации, проживания, обучения инвалидов и временного приюта - является обеспечение проживания инвалидов для прохождения обучения в реабилитационно-трудовых мастерских, участие в культурно-массовых, спортивных мероприятиях, посещения объектов здравоохранения, культуры, спорта и туризма, расположенных на территории Лепельского района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96952"/>
            <a:ext cx="4392488" cy="3575586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96952"/>
            <a:ext cx="4032448" cy="3547392"/>
          </a:xfrm>
        </p:spPr>
      </p:pic>
    </p:spTree>
    <p:extLst>
      <p:ext uri="{BB962C8B-B14F-4D97-AF65-F5344CB8AC3E}">
        <p14:creationId xmlns:p14="http://schemas.microsoft.com/office/powerpoint/2010/main" val="301003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331"/>
            <a:ext cx="8229600" cy="125272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социальной адаптации, реабилитации, обучения,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проживания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временного приюта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1845024"/>
            <a:ext cx="4392488" cy="3294366"/>
          </a:xfrm>
        </p:spPr>
      </p:pic>
      <p:sp>
        <p:nvSpPr>
          <p:cNvPr id="2" name="TextBox 1"/>
          <p:cNvSpPr txBox="1"/>
          <p:nvPr/>
        </p:nvSpPr>
        <p:spPr>
          <a:xfrm>
            <a:off x="683568" y="1135137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социальной адаптации и реабилитации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412" y="2291878"/>
            <a:ext cx="3538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обучения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217" y="3284984"/>
            <a:ext cx="439248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6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6844"/>
            <a:ext cx="8229600" cy="100244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адаптации, реабилитации, обучения,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временного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приюта</a:t>
            </a:r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463753" y="864618"/>
            <a:ext cx="429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Комната для временного проживания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83423"/>
            <a:ext cx="3888432" cy="26496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47805"/>
            <a:ext cx="4027039" cy="2685251"/>
          </a:xfrm>
          <a:prstGeom prst="rect">
            <a:avLst/>
          </a:prstGeom>
        </p:spPr>
      </p:pic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982529"/>
            <a:ext cx="4601633" cy="2736304"/>
          </a:xfrm>
        </p:spPr>
      </p:pic>
    </p:spTree>
    <p:extLst>
      <p:ext uri="{BB962C8B-B14F-4D97-AF65-F5344CB8AC3E}">
        <p14:creationId xmlns:p14="http://schemas.microsoft.com/office/powerpoint/2010/main" val="173755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2206" y="5738"/>
            <a:ext cx="8229600" cy="1011281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адаптации, реабилитации, обучения,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проживания инвалидов 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временного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приюта</a:t>
            </a:r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1314267"/>
            <a:ext cx="3968241" cy="2628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4087" y="832353"/>
            <a:ext cx="4770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с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элементами благоустройства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12754"/>
            <a:ext cx="4305486" cy="264408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67911"/>
            <a:ext cx="4644008" cy="265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3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flipV="1">
            <a:off x="1115617" y="3421292"/>
            <a:ext cx="1224136" cy="3677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0405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в Центре социально-трудовой, социально-бытовой и физической реабилитации инвалидов Лепельского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следующим направлениям: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610698"/>
            <a:ext cx="4032448" cy="23223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10698"/>
            <a:ext cx="4176464" cy="23223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16668" y="1174005"/>
            <a:ext cx="3531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Мастерская по растениеводству</a:t>
            </a:r>
            <a:endParaRPr lang="ru-RU" dirty="0"/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xmlns="" id="{1F96421B-A4CC-C0FB-4882-0F44549D8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4000416"/>
            <a:ext cx="4320480" cy="274095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215229" y="482031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мастерская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механической сборке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штепсельной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вилки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29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297F6C69-40D3-3462-0723-2C35B22F9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028558"/>
            <a:ext cx="4032448" cy="265084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46951"/>
            <a:ext cx="3168352" cy="271009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Швейная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мастерская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55568" y="4365104"/>
            <a:ext cx="3707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мастерская по изготовлению сувенирной продукции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изделий из бисера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4937B2D-A814-F3F0-F0E6-46FDF263D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789040"/>
            <a:ext cx="4427984" cy="288031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88024" y="346952"/>
            <a:ext cx="4137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мастерская по изготовлению свечей и мыла</a:t>
            </a:r>
            <a:endParaRPr lang="ru-RU" dirty="0"/>
          </a:p>
        </p:txBody>
      </p:sp>
      <p:pic>
        <p:nvPicPr>
          <p:cNvPr id="8" name="Объект 3">
            <a:extLst>
              <a:ext uri="{FF2B5EF4-FFF2-40B4-BE49-F238E27FC236}">
                <a16:creationId xmlns:a16="http://schemas.microsoft.com/office/drawing/2014/main" xmlns="" id="{F288EA4B-D51F-2F2D-ED6C-816E2151F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444" y="1028558"/>
            <a:ext cx="4104456" cy="252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0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13405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рудовая мастерская «Выпечки»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B426AF2-4F4E-794E-7C5E-51E48533EE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680210"/>
            <a:ext cx="3909120" cy="3612886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2CE47167-F1EC-1710-48BA-47B4B03DC5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8941"/>
            <a:ext cx="3888432" cy="35221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668" y="3861048"/>
            <a:ext cx="3996039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9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11760" y="6021287"/>
            <a:ext cx="288032" cy="45719"/>
          </a:xfrm>
        </p:spPr>
        <p:txBody>
          <a:bodyPr>
            <a:normAutofit fontScale="25000" lnSpcReduction="20000"/>
          </a:bodyPr>
          <a:lstStyle/>
          <a:p>
            <a:endParaRPr lang="ru-RU" sz="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763080"/>
          </a:xfrm>
        </p:spPr>
        <p:txBody>
          <a:bodyPr>
            <a:noAutofit/>
          </a:bodyPr>
          <a:lstStyle/>
          <a:p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31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350</TotalTime>
  <Words>73</Words>
  <Application>Microsoft Office PowerPoint</Application>
  <PresentationFormat>Экран (4:3)</PresentationFormat>
  <Paragraphs>22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Candara</vt:lpstr>
      <vt:lpstr>Symbol</vt:lpstr>
      <vt:lpstr>Times New Roman</vt:lpstr>
      <vt:lpstr>Волна</vt:lpstr>
      <vt:lpstr> Центр  социальной адаптации, реабилитации, обучения, проживания инвалидов и временного приюта</vt:lpstr>
      <vt:lpstr>    В сентябре 2022 года введён в эксплуатацию Центр социальной адаптации, реабилитации, обучения, проживания инвалидов и временного приюта Целью работы центра социальной адаптации, реабилитации, проживания, обучения инвалидов и временного приюта - является обеспечение проживания инвалидов для прохождения обучения в реабилитационно-трудовых мастерских, участие в культурно-массовых, спортивных мероприятиях, посещения объектов здравоохранения, культуры, спорта и туризма, расположенных на территории Лепельского района. </vt:lpstr>
      <vt:lpstr>Центр социальной адаптации, реабилитации, обучения,  проживания инвалидов и временного приюта</vt:lpstr>
      <vt:lpstr>Центр социальной адаптации, реабилитации, обучения,  проживания инвалидов и временного приюта</vt:lpstr>
      <vt:lpstr>Центр социальной адаптации, реабилитации, обучения,  проживания инвалидов и временного приюта</vt:lpstr>
      <vt:lpstr> Прохождение обучения в Центре социально-трудовой, социально-бытовой и физической реабилитации инвалидов Лепельского района по следующим направлениям:   </vt:lpstr>
      <vt:lpstr> Швейная трудовая мастерская</vt:lpstr>
      <vt:lpstr>Трудовая мастерская «Выпечки»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Админ</cp:lastModifiedBy>
  <cp:revision>37</cp:revision>
  <dcterms:created xsi:type="dcterms:W3CDTF">2022-11-16T05:16:58Z</dcterms:created>
  <dcterms:modified xsi:type="dcterms:W3CDTF">2022-11-28T07:51:36Z</dcterms:modified>
</cp:coreProperties>
</file>